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Заиграјмо за крај школске године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4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Драги наши ученици,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Пошто полако завршавамо први разред, дошао је ред и да заиграмо од среће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sr-Cyrl-RS" dirty="0" smtClean="0">
                <a:sym typeface="Wingdings" panose="05000000000000000000" pitchFamily="2" charset="2"/>
              </a:rPr>
              <a:t>Радујте се јер сте прешли први део вашег школовања </a:t>
            </a:r>
          </a:p>
          <a:p>
            <a:r>
              <a:rPr lang="sr-Cyrl-RS" dirty="0" smtClean="0">
                <a:sym typeface="Wingdings" panose="05000000000000000000" pitchFamily="2" charset="2"/>
              </a:rPr>
              <a:t>Данас и сутра играте уз музику коју сами одаберете. Ако </a:t>
            </a:r>
            <a:r>
              <a:rPr lang="sr-Cyrl-RS" smtClean="0">
                <a:sym typeface="Wingdings" panose="05000000000000000000" pitchFamily="2" charset="2"/>
              </a:rPr>
              <a:t>желите можете </a:t>
            </a:r>
            <a:r>
              <a:rPr lang="sr-Cyrl-RS" dirty="0" smtClean="0">
                <a:sym typeface="Wingdings" panose="05000000000000000000" pitchFamily="2" charset="2"/>
              </a:rPr>
              <a:t>да будете креативни и осмислите неку кореографију. </a:t>
            </a:r>
          </a:p>
          <a:p>
            <a:r>
              <a:rPr lang="sr-Cyrl-RS" dirty="0" smtClean="0">
                <a:sym typeface="Wingdings" panose="05000000000000000000" pitchFamily="2" charset="2"/>
              </a:rPr>
              <a:t>Ако желите, видео снимке можете послати својим учитељицама 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85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9</TotalTime>
  <Words>65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Celestial</vt:lpstr>
      <vt:lpstr>Заиграјмо за крај школске године</vt:lpstr>
      <vt:lpstr>Драги наши ученици,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Заиграјмо за крај школске године</dc:title>
  <dc:creator>Milica Tošić</dc:creator>
  <cp:lastModifiedBy>Milica Tošić</cp:lastModifiedBy>
  <cp:revision>2</cp:revision>
  <dcterms:created xsi:type="dcterms:W3CDTF">2020-05-26T13:06:30Z</dcterms:created>
  <dcterms:modified xsi:type="dcterms:W3CDTF">2020-05-26T13:16:10Z</dcterms:modified>
</cp:coreProperties>
</file>